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624638"/>
            <a:chOff x="274638" y="104775"/>
            <a:chExt cx="8445501" cy="6624638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9924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681163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>
                  <a:latin typeface="Times New Roman" pitchFamily="18" charset="0"/>
                </a:rPr>
                <a:t>RELIA</a:t>
              </a:r>
              <a:r>
                <a:rPr lang="de-DE" sz="1400" b="1" i="1" dirty="0">
                  <a:latin typeface="Times New Roman" pitchFamily="18" charset="0"/>
                </a:rPr>
                <a:t>Tech</a:t>
              </a:r>
              <a:r>
                <a:rPr lang="de-DE" sz="1400" b="1" dirty="0">
                  <a:latin typeface="Times New Roman" pitchFamily="18" charset="0"/>
                </a:rPr>
                <a:t> 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7440" y="5373216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Western analysis of recombinant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human soluble TIE-1/Fc chimera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[Cat# SFC-012]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using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 mouse monoclonal anti-human TIE-1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#6F12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antibody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101-M48]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30312" y="946655"/>
            <a:ext cx="34698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TIE-1 #6F12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709106"/>
            <a:ext cx="1656184" cy="352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26</cp:revision>
  <dcterms:created xsi:type="dcterms:W3CDTF">2014-04-11T11:40:46Z</dcterms:created>
  <dcterms:modified xsi:type="dcterms:W3CDTF">2015-03-18T09:08:29Z</dcterms:modified>
</cp:coreProperties>
</file>